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 snapToGrid="0">
      <p:cViewPr varScale="1">
        <p:scale>
          <a:sx n="109" d="100"/>
          <a:sy n="109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lnSpc>
                <a:spcPct val="12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7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1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6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5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5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8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4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4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7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1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lIns="109728" tIns="109728" rIns="109728" bIns="91440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900" spc="1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5/6/24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900" spc="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900" spc="1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0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7" r:id="rId6"/>
    <p:sldLayoutId id="2147483832" r:id="rId7"/>
    <p:sldLayoutId id="2147483833" r:id="rId8"/>
    <p:sldLayoutId id="2147483834" r:id="rId9"/>
    <p:sldLayoutId id="2147483836" r:id="rId10"/>
    <p:sldLayoutId id="2147483835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 spc="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 spc="12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 spc="12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 spc="12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 spc="12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 spc="12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6F51B586-0E83-43F5-9A44-5146348B3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050CA7-DE1B-6A3F-E584-AA13CBFD1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53" y="949570"/>
            <a:ext cx="6484024" cy="12408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3600" b="1" i="1" kern="1200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600A9"/>
                </a:solidFill>
                <a:effectLst/>
                <a:latin typeface="+mj-lt"/>
                <a:ea typeface="+mj-ea"/>
                <a:cs typeface="+mj-cs"/>
              </a:rPr>
              <a:t>〜</a:t>
            </a:r>
            <a:r>
              <a:rPr kumimoji="1" lang="ja-JP" altLang="en-US" sz="3600" b="1" i="1" kern="1200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600A9"/>
                </a:solidFill>
                <a:effectLst/>
                <a:latin typeface="+mj-lt"/>
                <a:ea typeface="+mj-ea"/>
                <a:cs typeface="+mj-cs"/>
              </a:rPr>
              <a:t>ハジけろポップなフットサル</a:t>
            </a:r>
            <a:r>
              <a:rPr kumimoji="1" lang="en-US" altLang="ja-JP" sz="3600" b="1" i="1" kern="1200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600A9"/>
                </a:solidFill>
                <a:effectLst/>
                <a:latin typeface="+mj-lt"/>
                <a:ea typeface="+mj-ea"/>
                <a:cs typeface="+mj-cs"/>
              </a:rPr>
              <a:t>〜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0E3A37-F0AA-EC01-8B81-9FD3900E5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732" y="2873434"/>
            <a:ext cx="5224982" cy="35135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 sz="2400"/>
              <a:t>名古屋オーシャンズ大府校は</a:t>
            </a:r>
            <a:endParaRPr kumimoji="1" lang="en-US" altLang="ja-JP" sz="2400" dirty="0"/>
          </a:p>
          <a:p>
            <a:r>
              <a:rPr kumimoji="1" lang="ja-JP" altLang="en-US" sz="2400"/>
              <a:t>楽しく、笑顔で、協調生のある</a:t>
            </a:r>
            <a:endParaRPr kumimoji="1" lang="en-US" altLang="ja-JP" sz="2400" dirty="0"/>
          </a:p>
          <a:p>
            <a:r>
              <a:rPr kumimoji="1" lang="ja-JP" altLang="en-US" sz="2400"/>
              <a:t>みんなが助け合えるスクールです。</a:t>
            </a:r>
            <a:endParaRPr kumimoji="1" lang="en-US" altLang="ja-JP" sz="2400" dirty="0"/>
          </a:p>
          <a:p>
            <a:r>
              <a:rPr kumimoji="1" lang="ja-JP" altLang="en-US" sz="2400"/>
              <a:t>お子様の「分岐点」に名古屋オーシャンズを。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7598AC-1D83-4590-8D80-572268CE4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67018" y="3427736"/>
            <a:ext cx="5224982" cy="34302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図 4" descr="スポーツ, 草, スポーツゲーム, 子供 が含まれている画像&#10;&#10;自動的に生成された説明">
            <a:extLst>
              <a:ext uri="{FF2B5EF4-FFF2-40B4-BE49-F238E27FC236}">
                <a16:creationId xmlns:a16="http://schemas.microsoft.com/office/drawing/2014/main" id="{04284122-1B23-4363-AA4D-BA02A9DC9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73" r="-3" b="-3"/>
          <a:stretch/>
        </p:blipFill>
        <p:spPr>
          <a:xfrm>
            <a:off x="6967018" y="-7683"/>
            <a:ext cx="5224982" cy="3445631"/>
          </a:xfrm>
          <a:prstGeom prst="rect">
            <a:avLst/>
          </a:prstGeom>
        </p:spPr>
      </p:pic>
      <p:pic>
        <p:nvPicPr>
          <p:cNvPr id="7" name="図 6" descr="子供のサッカー試合&#10;&#10;中程度の精度で自動的に生成された説明">
            <a:extLst>
              <a:ext uri="{FF2B5EF4-FFF2-40B4-BE49-F238E27FC236}">
                <a16:creationId xmlns:a16="http://schemas.microsoft.com/office/drawing/2014/main" id="{BC0EA60D-BA8E-BD58-3024-C8944C0BAD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2399"/>
          <a:stretch/>
        </p:blipFill>
        <p:spPr>
          <a:xfrm>
            <a:off x="6967018" y="3425249"/>
            <a:ext cx="5224982" cy="3432751"/>
          </a:xfrm>
          <a:custGeom>
            <a:avLst/>
            <a:gdLst/>
            <a:ahLst/>
            <a:cxnLst/>
            <a:rect l="l" t="t" r="r" b="b"/>
            <a:pathLst>
              <a:path w="5224982" h="3414824">
                <a:moveTo>
                  <a:pt x="0" y="2"/>
                </a:moveTo>
                <a:lnTo>
                  <a:pt x="1736249" y="2"/>
                </a:lnTo>
                <a:lnTo>
                  <a:pt x="1736249" y="3414824"/>
                </a:lnTo>
                <a:lnTo>
                  <a:pt x="0" y="3414824"/>
                </a:lnTo>
                <a:close/>
                <a:moveTo>
                  <a:pt x="1736250" y="0"/>
                </a:moveTo>
                <a:lnTo>
                  <a:pt x="5224982" y="0"/>
                </a:lnTo>
                <a:cubicBezTo>
                  <a:pt x="5224982" y="1885955"/>
                  <a:pt x="3663023" y="3414824"/>
                  <a:pt x="1736250" y="341482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0931971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36</Words>
  <Application>Microsoft Macintosh PowerPoint</Application>
  <PresentationFormat>ワイド画面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Meiryo</vt:lpstr>
      <vt:lpstr>Arial</vt:lpstr>
      <vt:lpstr>BlocksVTI</vt:lpstr>
      <vt:lpstr>〜ハジけろポップなフットサル〜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〜ハジけろポップなフットサル〜</dc:title>
  <dc:creator>海斗 小山内</dc:creator>
  <cp:lastModifiedBy>海斗 小山内</cp:lastModifiedBy>
  <cp:revision>1</cp:revision>
  <dcterms:created xsi:type="dcterms:W3CDTF">2024-05-06T05:06:06Z</dcterms:created>
  <dcterms:modified xsi:type="dcterms:W3CDTF">2024-05-06T05:25:06Z</dcterms:modified>
</cp:coreProperties>
</file>